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2"/>
    <p:sldId id="257" r:id="rId3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36949E7-BBA9-4D83-A304-48745FA4335A}">
          <p14:sldIdLst>
            <p14:sldId id="256"/>
            <p14:sldId id="25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BEEA"/>
    <a:srgbClr val="FFC73E"/>
    <a:srgbClr val="FF6565"/>
    <a:srgbClr val="E9EBF5"/>
    <a:srgbClr val="960000"/>
    <a:srgbClr val="00B050"/>
    <a:srgbClr val="E45E5E"/>
    <a:srgbClr val="48BDC1"/>
    <a:srgbClr val="0675BC"/>
    <a:srgbClr val="664D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158" autoAdjust="0"/>
    <p:restoredTop sz="88014" autoAdjust="0"/>
  </p:normalViewPr>
  <p:slideViewPr>
    <p:cSldViewPr snapToGrid="0">
      <p:cViewPr varScale="1">
        <p:scale>
          <a:sx n="107" d="100"/>
          <a:sy n="107" d="100"/>
        </p:scale>
        <p:origin x="1122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282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5EF1E89-88C5-4A6B-9A30-D8A06648E9A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7D0856-23B9-40ED-B408-C4A31357980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5D9A76-1189-4BD4-9D6C-6ECC6CF7FD58}" type="datetimeFigureOut">
              <a:rPr lang="en-PH" smtClean="0"/>
              <a:t>05/08/2022</a:t>
            </a:fld>
            <a:endParaRPr lang="en-P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BD3E8C-82D9-4F79-8F03-0FC7613AB6B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5A65D8-E13E-4AFA-9208-5DE84574E69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C79D5F-6F99-49B8-BA4B-282908A82A53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7422165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D87C63-32BA-47FD-BD74-2FEA153A58ED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B902C2-044D-4F26-87DC-033E4CEE5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944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jpe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jp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07E32EE-53C1-4D26-AF6F-0D1338718D9B}"/>
              </a:ext>
            </a:extLst>
          </p:cNvPr>
          <p:cNvSpPr/>
          <p:nvPr userDrawn="1"/>
        </p:nvSpPr>
        <p:spPr>
          <a:xfrm>
            <a:off x="0" y="0"/>
            <a:ext cx="12192000" cy="5822830"/>
          </a:xfrm>
          <a:prstGeom prst="rect">
            <a:avLst/>
          </a:prstGeom>
          <a:solidFill>
            <a:srgbClr val="96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lighting">
            <a:hlinkClick r:id="" action="ppaction://media"/>
            <a:extLst>
              <a:ext uri="{FF2B5EF4-FFF2-40B4-BE49-F238E27FC236}">
                <a16:creationId xmlns:a16="http://schemas.microsoft.com/office/drawing/2014/main" id="{8D5E430C-F941-4D6B-B2DC-154B16F4B5D0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9744" y="1461028"/>
            <a:ext cx="5354039" cy="40155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1F14E9-9831-4541-8B58-56B47A1EE3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91176" y="1465177"/>
            <a:ext cx="5776823" cy="3355581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chemeClr val="bg1"/>
                </a:solidFill>
                <a:latin typeface="Bookman Old Style" panose="02050604050505020204" pitchFamily="18" charset="0"/>
              </a:defRPr>
            </a:lvl1pPr>
          </a:lstStyle>
          <a:p>
            <a:r>
              <a:rPr lang="en-US" dirty="0"/>
              <a:t>CLICK TO ADD TITLE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E5E757-C71F-4B6D-8FB3-1830A912D64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91176" y="4876830"/>
            <a:ext cx="5776824" cy="515994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400" b="1" i="0">
                <a:solidFill>
                  <a:schemeClr val="bg1"/>
                </a:solidFill>
                <a:latin typeface="Bookman Old Style" panose="020506040505050202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92D8CA-3DE2-41B9-AB31-B0E839BF193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765" y="80453"/>
            <a:ext cx="2950470" cy="14173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BCC188D-1DA2-44CF-9FE5-A3C83C25B448}"/>
              </a:ext>
            </a:extLst>
          </p:cNvPr>
          <p:cNvPicPr/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35"/>
          <a:stretch/>
        </p:blipFill>
        <p:spPr bwMode="auto">
          <a:xfrm>
            <a:off x="1523999" y="5840489"/>
            <a:ext cx="8363486" cy="937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9C838DA-A346-485D-8D68-F54B3CF13B6A}"/>
              </a:ext>
            </a:extLst>
          </p:cNvPr>
          <p:cNvPicPr/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62" r="8535"/>
          <a:stretch/>
        </p:blipFill>
        <p:spPr bwMode="auto">
          <a:xfrm>
            <a:off x="8153400" y="5837568"/>
            <a:ext cx="2587952" cy="93705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39A2850-618D-4741-9457-0F79253D9561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535211555"/>
              </p:ext>
            </p:extLst>
          </p:nvPr>
        </p:nvGraphicFramePr>
        <p:xfrm>
          <a:off x="8606001" y="6448616"/>
          <a:ext cx="1979930" cy="274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075">
                  <a:extLst>
                    <a:ext uri="{9D8B030D-6E8A-4147-A177-3AD203B41FA5}">
                      <a16:colId xmlns:a16="http://schemas.microsoft.com/office/drawing/2014/main" val="3607867774"/>
                    </a:ext>
                  </a:extLst>
                </a:gridCol>
                <a:gridCol w="758190">
                  <a:extLst>
                    <a:ext uri="{9D8B030D-6E8A-4147-A177-3AD203B41FA5}">
                      <a16:colId xmlns:a16="http://schemas.microsoft.com/office/drawing/2014/main" val="4117124283"/>
                    </a:ext>
                  </a:extLst>
                </a:gridCol>
                <a:gridCol w="367030">
                  <a:extLst>
                    <a:ext uri="{9D8B030D-6E8A-4147-A177-3AD203B41FA5}">
                      <a16:colId xmlns:a16="http://schemas.microsoft.com/office/drawing/2014/main" val="2608824085"/>
                    </a:ext>
                  </a:extLst>
                </a:gridCol>
                <a:gridCol w="254635">
                  <a:extLst>
                    <a:ext uri="{9D8B030D-6E8A-4147-A177-3AD203B41FA5}">
                      <a16:colId xmlns:a16="http://schemas.microsoft.com/office/drawing/2014/main" val="338560744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Presentation Template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60371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As of: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b="1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Aug 5, 2022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Page: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8909291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746FBB-42F1-4240-AFA5-F54BA7E644EC}"/>
              </a:ext>
            </a:extLst>
          </p:cNvPr>
          <p:cNvSpPr txBox="1">
            <a:spLocks/>
          </p:cNvSpPr>
          <p:nvPr userDrawn="1"/>
        </p:nvSpPr>
        <p:spPr>
          <a:xfrm>
            <a:off x="10213810" y="6466316"/>
            <a:ext cx="4140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A6D72F-D5D8-40ED-8A86-6B759318CC63}" type="slidenum">
              <a:rPr lang="en-US" sz="1000" smtClean="0"/>
              <a:pPr/>
              <a:t>‹#›</a:t>
            </a:fld>
            <a:endParaRPr lang="en-US" dirty="0"/>
          </a:p>
        </p:txBody>
      </p:sp>
      <p:sp>
        <p:nvSpPr>
          <p:cNvPr id="21" name="Date Placeholder 20">
            <a:extLst>
              <a:ext uri="{FF2B5EF4-FFF2-40B4-BE49-F238E27FC236}">
                <a16:creationId xmlns:a16="http://schemas.microsoft.com/office/drawing/2014/main" id="{8BF8764E-919D-4FF1-B9C1-4F64A5AB50E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9E61A2A-A924-49B0-9433-0FCD3D5333F9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62EC49C9-A873-4844-941D-0196E2A764C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B250E956-660A-4CA8-9FCD-B084D948E61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4A6D72F-D5D8-40ED-8A86-6B759318CC63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A0C5892-9567-4FE6-A0F8-BFF667F86306}"/>
              </a:ext>
            </a:extLst>
          </p:cNvPr>
          <p:cNvPicPr/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68" r="63144"/>
          <a:stretch/>
        </p:blipFill>
        <p:spPr bwMode="auto">
          <a:xfrm>
            <a:off x="1907773" y="5905727"/>
            <a:ext cx="2983404" cy="78364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CDA09B1-383F-4E69-AAE0-D44239989B21}"/>
              </a:ext>
            </a:extLst>
          </p:cNvPr>
          <p:cNvSpPr/>
          <p:nvPr userDrawn="1"/>
        </p:nvSpPr>
        <p:spPr>
          <a:xfrm>
            <a:off x="1481001" y="5922984"/>
            <a:ext cx="1082880" cy="8200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1302BBD-1A2A-471F-1303-347243725AD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589" y="5923019"/>
            <a:ext cx="842636" cy="8475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A485E1-EFA7-BE9E-4F45-073D7E632C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9" t="7923" r="65507"/>
          <a:stretch/>
        </p:blipFill>
        <p:spPr>
          <a:xfrm>
            <a:off x="2513936" y="5927529"/>
            <a:ext cx="2318414" cy="84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04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 vol="80000">
                <p:cTn id="12" repeatCount="indefinite" fill="remove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A9F6F9E-A9CB-4AE6-935D-CE5142845EE7}"/>
              </a:ext>
            </a:extLst>
          </p:cNvPr>
          <p:cNvSpPr/>
          <p:nvPr userDrawn="1"/>
        </p:nvSpPr>
        <p:spPr>
          <a:xfrm>
            <a:off x="-255917" y="-50306"/>
            <a:ext cx="12447917" cy="1740994"/>
          </a:xfrm>
          <a:prstGeom prst="rect">
            <a:avLst/>
          </a:prstGeom>
          <a:solidFill>
            <a:srgbClr val="96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01F1C6-5873-435F-AF47-8734DF0007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  <a:latin typeface="Bookman Old Style" panose="0205060405050502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8FC290-82EA-4A3D-93DA-AEBD9950B8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296080"/>
          </a:xfrm>
        </p:spPr>
        <p:txBody>
          <a:bodyPr vert="eaVert"/>
          <a:lstStyle>
            <a:lvl1pPr>
              <a:defRPr>
                <a:latin typeface="Bookman Old Style" panose="02050604050505020204" pitchFamily="18" charset="0"/>
              </a:defRPr>
            </a:lvl1pPr>
            <a:lvl2pPr>
              <a:defRPr>
                <a:latin typeface="Bookman Old Style" panose="02050604050505020204" pitchFamily="18" charset="0"/>
              </a:defRPr>
            </a:lvl2pPr>
            <a:lvl3pPr>
              <a:defRPr>
                <a:latin typeface="Bookman Old Style" panose="02050604050505020204" pitchFamily="18" charset="0"/>
              </a:defRPr>
            </a:lvl3pPr>
            <a:lvl4pPr>
              <a:defRPr>
                <a:latin typeface="Bookman Old Style" panose="02050604050505020204" pitchFamily="18" charset="0"/>
              </a:defRPr>
            </a:lvl4pPr>
            <a:lvl5pPr>
              <a:defRPr>
                <a:latin typeface="Bookman Old Style" panose="020506040505050202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317DA3F-7B3A-4C21-ABDC-197C909DE92A}"/>
              </a:ext>
            </a:extLst>
          </p:cNvPr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93" r="8240"/>
          <a:stretch/>
        </p:blipFill>
        <p:spPr bwMode="auto">
          <a:xfrm>
            <a:off x="5305424" y="6121705"/>
            <a:ext cx="6048376" cy="652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69F8690-83E4-40DB-B0C8-187B7EC58B5B}"/>
              </a:ext>
            </a:extLst>
          </p:cNvPr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40"/>
          <a:stretch/>
        </p:blipFill>
        <p:spPr bwMode="auto">
          <a:xfrm>
            <a:off x="920146" y="6124847"/>
            <a:ext cx="5910534" cy="65269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6141D61-06CA-464D-A5D8-B72977F9CFB7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25896033"/>
              </p:ext>
            </p:extLst>
          </p:nvPr>
        </p:nvGraphicFramePr>
        <p:xfrm>
          <a:off x="8814388" y="6455764"/>
          <a:ext cx="1979930" cy="274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075">
                  <a:extLst>
                    <a:ext uri="{9D8B030D-6E8A-4147-A177-3AD203B41FA5}">
                      <a16:colId xmlns:a16="http://schemas.microsoft.com/office/drawing/2014/main" val="3607867774"/>
                    </a:ext>
                  </a:extLst>
                </a:gridCol>
                <a:gridCol w="758190">
                  <a:extLst>
                    <a:ext uri="{9D8B030D-6E8A-4147-A177-3AD203B41FA5}">
                      <a16:colId xmlns:a16="http://schemas.microsoft.com/office/drawing/2014/main" val="4117124283"/>
                    </a:ext>
                  </a:extLst>
                </a:gridCol>
                <a:gridCol w="367030">
                  <a:extLst>
                    <a:ext uri="{9D8B030D-6E8A-4147-A177-3AD203B41FA5}">
                      <a16:colId xmlns:a16="http://schemas.microsoft.com/office/drawing/2014/main" val="2608824085"/>
                    </a:ext>
                  </a:extLst>
                </a:gridCol>
                <a:gridCol w="254635">
                  <a:extLst>
                    <a:ext uri="{9D8B030D-6E8A-4147-A177-3AD203B41FA5}">
                      <a16:colId xmlns:a16="http://schemas.microsoft.com/office/drawing/2014/main" val="338560744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Presentation Template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60371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As of: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b="1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Aug 5, 2022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Page: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8909291"/>
                  </a:ext>
                </a:extLst>
              </a:tr>
            </a:tbl>
          </a:graphicData>
        </a:graphic>
      </p:graphicFrame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D92BA4A-9A8F-446E-BEEA-2B086393FAF7}"/>
              </a:ext>
            </a:extLst>
          </p:cNvPr>
          <p:cNvSpPr txBox="1">
            <a:spLocks/>
          </p:cNvSpPr>
          <p:nvPr userDrawn="1"/>
        </p:nvSpPr>
        <p:spPr>
          <a:xfrm>
            <a:off x="10418552" y="6450098"/>
            <a:ext cx="4140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A6D72F-D5D8-40ED-8A86-6B759318CC63}" type="slidenum">
              <a:rPr lang="en-US" sz="1000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0F5504C-23C7-2211-7B15-589E1AE8C0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9" t="7923" r="65507"/>
          <a:stretch/>
        </p:blipFill>
        <p:spPr>
          <a:xfrm>
            <a:off x="1467371" y="6202021"/>
            <a:ext cx="1591741" cy="58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289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14CD37-A6D0-48DF-8322-01E231FDCF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83E461-6119-4EF7-8C3C-EAF967C673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01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B397BD3-2275-4BF2-917C-BA1D6DD5E92C}"/>
              </a:ext>
            </a:extLst>
          </p:cNvPr>
          <p:cNvSpPr/>
          <p:nvPr userDrawn="1"/>
        </p:nvSpPr>
        <p:spPr>
          <a:xfrm>
            <a:off x="-9526" y="-50306"/>
            <a:ext cx="12201525" cy="1740994"/>
          </a:xfrm>
          <a:prstGeom prst="rect">
            <a:avLst/>
          </a:prstGeom>
          <a:solidFill>
            <a:srgbClr val="96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7C2334-B9D9-461D-9062-EEE0E9416C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  <a:latin typeface="Bookman Old Style" panose="0205060405050502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3259E-57FF-4DFC-B70B-D57421FC3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47850"/>
            <a:ext cx="10515600" cy="4273855"/>
          </a:xfrm>
        </p:spPr>
        <p:txBody>
          <a:bodyPr/>
          <a:lstStyle>
            <a:lvl1pPr>
              <a:defRPr>
                <a:latin typeface="Bookman Old Style" panose="02050604050505020204" pitchFamily="18" charset="0"/>
              </a:defRPr>
            </a:lvl1pPr>
            <a:lvl2pPr>
              <a:defRPr>
                <a:latin typeface="Bookman Old Style" panose="02050604050505020204" pitchFamily="18" charset="0"/>
              </a:defRPr>
            </a:lvl2pPr>
            <a:lvl3pPr>
              <a:defRPr>
                <a:latin typeface="Bookman Old Style" panose="02050604050505020204" pitchFamily="18" charset="0"/>
              </a:defRPr>
            </a:lvl3pPr>
            <a:lvl4pPr>
              <a:defRPr>
                <a:latin typeface="Bookman Old Style" panose="02050604050505020204" pitchFamily="18" charset="0"/>
              </a:defRPr>
            </a:lvl4pPr>
            <a:lvl5pPr>
              <a:defRPr>
                <a:latin typeface="Bookman Old Style" panose="020506040505050202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D1414A2-0990-4015-A8A1-F063865FC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89058" y="6330560"/>
            <a:ext cx="414067" cy="365125"/>
          </a:xfrm>
        </p:spPr>
        <p:txBody>
          <a:bodyPr/>
          <a:lstStyle/>
          <a:p>
            <a:fld id="{E4A6D72F-D5D8-40ED-8A86-6B759318CC6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3951521-7928-496B-818E-831C0E7049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84" r="8555"/>
          <a:stretch/>
        </p:blipFill>
        <p:spPr>
          <a:xfrm>
            <a:off x="6901132" y="6121705"/>
            <a:ext cx="4458420" cy="6935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0AB249-9188-4A0C-87F4-F294530490A1}"/>
              </a:ext>
            </a:extLst>
          </p:cNvPr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40"/>
          <a:stretch/>
        </p:blipFill>
        <p:spPr bwMode="auto">
          <a:xfrm>
            <a:off x="838200" y="6124847"/>
            <a:ext cx="5844398" cy="65269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5005EF3-2382-4623-A247-2F84692BD601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680652613"/>
              </p:ext>
            </p:extLst>
          </p:nvPr>
        </p:nvGraphicFramePr>
        <p:xfrm>
          <a:off x="9347992" y="6450098"/>
          <a:ext cx="1979930" cy="274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075">
                  <a:extLst>
                    <a:ext uri="{9D8B030D-6E8A-4147-A177-3AD203B41FA5}">
                      <a16:colId xmlns:a16="http://schemas.microsoft.com/office/drawing/2014/main" val="3607867774"/>
                    </a:ext>
                  </a:extLst>
                </a:gridCol>
                <a:gridCol w="758190">
                  <a:extLst>
                    <a:ext uri="{9D8B030D-6E8A-4147-A177-3AD203B41FA5}">
                      <a16:colId xmlns:a16="http://schemas.microsoft.com/office/drawing/2014/main" val="4117124283"/>
                    </a:ext>
                  </a:extLst>
                </a:gridCol>
                <a:gridCol w="367030">
                  <a:extLst>
                    <a:ext uri="{9D8B030D-6E8A-4147-A177-3AD203B41FA5}">
                      <a16:colId xmlns:a16="http://schemas.microsoft.com/office/drawing/2014/main" val="2608824085"/>
                    </a:ext>
                  </a:extLst>
                </a:gridCol>
                <a:gridCol w="254635">
                  <a:extLst>
                    <a:ext uri="{9D8B030D-6E8A-4147-A177-3AD203B41FA5}">
                      <a16:colId xmlns:a16="http://schemas.microsoft.com/office/drawing/2014/main" val="338560744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Presentation Template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60371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As of: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b="1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Aug 5, 2022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Page: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8909291"/>
                  </a:ext>
                </a:extLst>
              </a:tr>
            </a:tbl>
          </a:graphicData>
        </a:graphic>
      </p:graphicFrame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292F81F-D4E1-4532-B1CF-2C6A99F0CC8E}"/>
              </a:ext>
            </a:extLst>
          </p:cNvPr>
          <p:cNvSpPr txBox="1">
            <a:spLocks/>
          </p:cNvSpPr>
          <p:nvPr userDrawn="1"/>
        </p:nvSpPr>
        <p:spPr>
          <a:xfrm>
            <a:off x="10939733" y="6450098"/>
            <a:ext cx="4140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A6D72F-D5D8-40ED-8A86-6B759318CC63}" type="slidenum">
              <a:rPr lang="en-US" sz="1000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2D342C3-603B-4BBF-982B-F092085FBEDB}"/>
              </a:ext>
            </a:extLst>
          </p:cNvPr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40"/>
          <a:stretch/>
        </p:blipFill>
        <p:spPr bwMode="auto">
          <a:xfrm>
            <a:off x="1136650" y="6126048"/>
            <a:ext cx="5844398" cy="65269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46DD376-8B75-4C06-A4A0-1EA9A2C781B6}"/>
              </a:ext>
            </a:extLst>
          </p:cNvPr>
          <p:cNvSpPr/>
          <p:nvPr userDrawn="1"/>
        </p:nvSpPr>
        <p:spPr>
          <a:xfrm>
            <a:off x="704850" y="6180214"/>
            <a:ext cx="952500" cy="635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F63BD35-5436-D9F3-054E-077BC46D098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12" y="6204497"/>
            <a:ext cx="589522" cy="5929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9A115A1-E1EA-A5D4-7C15-FE887EA3ED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9" t="7923" r="65507"/>
          <a:stretch/>
        </p:blipFill>
        <p:spPr>
          <a:xfrm>
            <a:off x="1657349" y="6204497"/>
            <a:ext cx="1591741" cy="58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567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453C7D4-2B21-43C1-8A1D-82CD8460A5ED}"/>
              </a:ext>
            </a:extLst>
          </p:cNvPr>
          <p:cNvSpPr/>
          <p:nvPr userDrawn="1"/>
        </p:nvSpPr>
        <p:spPr>
          <a:xfrm>
            <a:off x="-255917" y="-50306"/>
            <a:ext cx="12447917" cy="6139956"/>
          </a:xfrm>
          <a:prstGeom prst="rect">
            <a:avLst/>
          </a:prstGeom>
          <a:solidFill>
            <a:srgbClr val="96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98EF73-9546-483D-9EAD-DFB6329625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chemeClr val="bg1"/>
                </a:solidFill>
                <a:latin typeface="Bookman Old Style" panose="0205060405050502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D0917-E86B-442A-882B-336824D59C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i="1">
                <a:solidFill>
                  <a:schemeClr val="bg1"/>
                </a:solidFill>
                <a:latin typeface="Bookman Old Style" panose="02050604050505020204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0DF763E-1509-4515-BAFA-E814BDB60D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84" r="8301"/>
          <a:stretch/>
        </p:blipFill>
        <p:spPr>
          <a:xfrm>
            <a:off x="6830680" y="6121705"/>
            <a:ext cx="4516769" cy="6935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6702010-605F-4CF2-9B41-A3AB74BFE820}"/>
              </a:ext>
            </a:extLst>
          </p:cNvPr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40"/>
          <a:stretch/>
        </p:blipFill>
        <p:spPr bwMode="auto">
          <a:xfrm>
            <a:off x="920146" y="6124847"/>
            <a:ext cx="5910534" cy="65269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09C2779-491C-4D47-959D-0BC7B0C2D783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20107323"/>
              </p:ext>
            </p:extLst>
          </p:nvPr>
        </p:nvGraphicFramePr>
        <p:xfrm>
          <a:off x="9335054" y="6450098"/>
          <a:ext cx="1979930" cy="274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075">
                  <a:extLst>
                    <a:ext uri="{9D8B030D-6E8A-4147-A177-3AD203B41FA5}">
                      <a16:colId xmlns:a16="http://schemas.microsoft.com/office/drawing/2014/main" val="3607867774"/>
                    </a:ext>
                  </a:extLst>
                </a:gridCol>
                <a:gridCol w="758190">
                  <a:extLst>
                    <a:ext uri="{9D8B030D-6E8A-4147-A177-3AD203B41FA5}">
                      <a16:colId xmlns:a16="http://schemas.microsoft.com/office/drawing/2014/main" val="4117124283"/>
                    </a:ext>
                  </a:extLst>
                </a:gridCol>
                <a:gridCol w="367030">
                  <a:extLst>
                    <a:ext uri="{9D8B030D-6E8A-4147-A177-3AD203B41FA5}">
                      <a16:colId xmlns:a16="http://schemas.microsoft.com/office/drawing/2014/main" val="2608824085"/>
                    </a:ext>
                  </a:extLst>
                </a:gridCol>
                <a:gridCol w="254635">
                  <a:extLst>
                    <a:ext uri="{9D8B030D-6E8A-4147-A177-3AD203B41FA5}">
                      <a16:colId xmlns:a16="http://schemas.microsoft.com/office/drawing/2014/main" val="338560744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Presentation Template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60371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As of: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b="1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Aug 5, 2022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Page: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8909291"/>
                  </a:ext>
                </a:extLst>
              </a:tr>
            </a:tbl>
          </a:graphicData>
        </a:graphic>
      </p:graphicFrame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C98493A-4534-4CA0-871E-2133AF8DA10C}"/>
              </a:ext>
            </a:extLst>
          </p:cNvPr>
          <p:cNvSpPr txBox="1">
            <a:spLocks/>
          </p:cNvSpPr>
          <p:nvPr userDrawn="1"/>
        </p:nvSpPr>
        <p:spPr>
          <a:xfrm>
            <a:off x="10933382" y="6450098"/>
            <a:ext cx="4140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A6D72F-D5D8-40ED-8A86-6B759318CC63}" type="slidenum">
              <a:rPr lang="en-US" sz="1000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C425B1-CB3F-86BB-411A-976140B51E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9" t="7923" r="65507"/>
          <a:stretch/>
        </p:blipFill>
        <p:spPr>
          <a:xfrm>
            <a:off x="1468752" y="6230835"/>
            <a:ext cx="1591741" cy="58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221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D692594-4F40-4A92-BAF4-8A3913445AA3}"/>
              </a:ext>
            </a:extLst>
          </p:cNvPr>
          <p:cNvSpPr/>
          <p:nvPr userDrawn="1"/>
        </p:nvSpPr>
        <p:spPr>
          <a:xfrm>
            <a:off x="-255917" y="-50306"/>
            <a:ext cx="12447917" cy="1740994"/>
          </a:xfrm>
          <a:prstGeom prst="rect">
            <a:avLst/>
          </a:prstGeom>
          <a:solidFill>
            <a:srgbClr val="96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D02AD6-4433-4D36-B5CB-B18AB9DADB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  <a:latin typeface="Bookman Old Style" panose="0205060405050502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607EE7-D66A-4C98-A355-90546EA8E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Bookman Old Style" panose="0205060405050502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1DB268-2C49-45FC-9159-62EEC31A8A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16630"/>
          </a:xfrm>
        </p:spPr>
        <p:txBody>
          <a:bodyPr/>
          <a:lstStyle>
            <a:lvl1pPr>
              <a:defRPr>
                <a:latin typeface="Bookman Old Style" panose="02050604050505020204" pitchFamily="18" charset="0"/>
              </a:defRPr>
            </a:lvl1pPr>
            <a:lvl2pPr>
              <a:defRPr>
                <a:latin typeface="Bookman Old Style" panose="02050604050505020204" pitchFamily="18" charset="0"/>
              </a:defRPr>
            </a:lvl2pPr>
            <a:lvl3pPr>
              <a:defRPr>
                <a:latin typeface="Bookman Old Style" panose="02050604050505020204" pitchFamily="18" charset="0"/>
              </a:defRPr>
            </a:lvl3pPr>
            <a:lvl4pPr>
              <a:defRPr>
                <a:latin typeface="Bookman Old Style" panose="02050604050505020204" pitchFamily="18" charset="0"/>
              </a:defRPr>
            </a:lvl4pPr>
            <a:lvl5pPr>
              <a:defRPr>
                <a:latin typeface="Bookman Old Style" panose="020506040505050202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C5F13D-BCF4-4ECC-B0F0-F466F65960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Bookman Old Style" panose="0205060405050502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DB6016-D228-427A-AFA2-964C4988A4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16630"/>
          </a:xfrm>
        </p:spPr>
        <p:txBody>
          <a:bodyPr/>
          <a:lstStyle>
            <a:lvl1pPr>
              <a:defRPr>
                <a:latin typeface="Bookman Old Style" panose="02050604050505020204" pitchFamily="18" charset="0"/>
              </a:defRPr>
            </a:lvl1pPr>
            <a:lvl2pPr>
              <a:defRPr>
                <a:latin typeface="Bookman Old Style" panose="02050604050505020204" pitchFamily="18" charset="0"/>
              </a:defRPr>
            </a:lvl2pPr>
            <a:lvl3pPr>
              <a:defRPr>
                <a:latin typeface="Bookman Old Style" panose="02050604050505020204" pitchFamily="18" charset="0"/>
              </a:defRPr>
            </a:lvl3pPr>
            <a:lvl4pPr>
              <a:defRPr>
                <a:latin typeface="Bookman Old Style" panose="02050604050505020204" pitchFamily="18" charset="0"/>
              </a:defRPr>
            </a:lvl4pPr>
            <a:lvl5pPr>
              <a:defRPr>
                <a:latin typeface="Bookman Old Style" panose="020506040505050202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757829B-690A-4463-A5BB-7AEA27A71D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84" r="7634"/>
          <a:stretch/>
        </p:blipFill>
        <p:spPr>
          <a:xfrm>
            <a:off x="6830680" y="6121705"/>
            <a:ext cx="4521531" cy="69351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1BFF133-89B5-4303-8136-98289A3E47BF}"/>
              </a:ext>
            </a:extLst>
          </p:cNvPr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40"/>
          <a:stretch/>
        </p:blipFill>
        <p:spPr bwMode="auto">
          <a:xfrm>
            <a:off x="920146" y="6124847"/>
            <a:ext cx="5910534" cy="65269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5DA6E9B-037E-4BE6-94BC-D7E4CC444024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68313821"/>
              </p:ext>
            </p:extLst>
          </p:nvPr>
        </p:nvGraphicFramePr>
        <p:xfrm>
          <a:off x="9376520" y="6485974"/>
          <a:ext cx="1979930" cy="274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075">
                  <a:extLst>
                    <a:ext uri="{9D8B030D-6E8A-4147-A177-3AD203B41FA5}">
                      <a16:colId xmlns:a16="http://schemas.microsoft.com/office/drawing/2014/main" val="3607867774"/>
                    </a:ext>
                  </a:extLst>
                </a:gridCol>
                <a:gridCol w="758190">
                  <a:extLst>
                    <a:ext uri="{9D8B030D-6E8A-4147-A177-3AD203B41FA5}">
                      <a16:colId xmlns:a16="http://schemas.microsoft.com/office/drawing/2014/main" val="4117124283"/>
                    </a:ext>
                  </a:extLst>
                </a:gridCol>
                <a:gridCol w="367030">
                  <a:extLst>
                    <a:ext uri="{9D8B030D-6E8A-4147-A177-3AD203B41FA5}">
                      <a16:colId xmlns:a16="http://schemas.microsoft.com/office/drawing/2014/main" val="2608824085"/>
                    </a:ext>
                  </a:extLst>
                </a:gridCol>
                <a:gridCol w="254635">
                  <a:extLst>
                    <a:ext uri="{9D8B030D-6E8A-4147-A177-3AD203B41FA5}">
                      <a16:colId xmlns:a16="http://schemas.microsoft.com/office/drawing/2014/main" val="338560744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Presentation Template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60371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As of: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b="1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Aug 5, 2022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Page: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8909291"/>
                  </a:ext>
                </a:extLst>
              </a:tr>
            </a:tbl>
          </a:graphicData>
        </a:graphic>
      </p:graphicFrame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A38C92A-BD09-4754-B80A-5D640BAC3BBA}"/>
              </a:ext>
            </a:extLst>
          </p:cNvPr>
          <p:cNvSpPr txBox="1">
            <a:spLocks/>
          </p:cNvSpPr>
          <p:nvPr userDrawn="1"/>
        </p:nvSpPr>
        <p:spPr>
          <a:xfrm>
            <a:off x="10981126" y="6492875"/>
            <a:ext cx="4140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A6D72F-D5D8-40ED-8A86-6B759318CC63}" type="slidenum">
              <a:rPr lang="en-US" sz="1000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8F414DE-0577-26A8-FA2C-EDF8729F29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9" t="7923" r="65507"/>
          <a:stretch/>
        </p:blipFill>
        <p:spPr>
          <a:xfrm>
            <a:off x="1475102" y="6191086"/>
            <a:ext cx="1591741" cy="58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831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E30C94E-ED3C-4F20-9899-C61DF744B6FF}"/>
              </a:ext>
            </a:extLst>
          </p:cNvPr>
          <p:cNvSpPr/>
          <p:nvPr userDrawn="1"/>
        </p:nvSpPr>
        <p:spPr>
          <a:xfrm>
            <a:off x="-255917" y="-50306"/>
            <a:ext cx="12447917" cy="1740994"/>
          </a:xfrm>
          <a:prstGeom prst="rect">
            <a:avLst/>
          </a:prstGeom>
          <a:solidFill>
            <a:srgbClr val="96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D32C01-57AC-453B-9EED-B9D27B0C77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  <a:latin typeface="Bookman Old Style" panose="0205060405050502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6AC9F-A847-4C72-95ED-89DCAF2B3D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296080"/>
          </a:xfrm>
        </p:spPr>
        <p:txBody>
          <a:bodyPr/>
          <a:lstStyle>
            <a:lvl1pPr>
              <a:defRPr>
                <a:latin typeface="Bookman Old Style" panose="02050604050505020204" pitchFamily="18" charset="0"/>
              </a:defRPr>
            </a:lvl1pPr>
            <a:lvl2pPr>
              <a:defRPr>
                <a:latin typeface="Bookman Old Style" panose="02050604050505020204" pitchFamily="18" charset="0"/>
              </a:defRPr>
            </a:lvl2pPr>
            <a:lvl3pPr>
              <a:defRPr>
                <a:latin typeface="Bookman Old Style" panose="02050604050505020204" pitchFamily="18" charset="0"/>
              </a:defRPr>
            </a:lvl3pPr>
            <a:lvl4pPr>
              <a:defRPr>
                <a:latin typeface="Bookman Old Style" panose="02050604050505020204" pitchFamily="18" charset="0"/>
              </a:defRPr>
            </a:lvl4pPr>
            <a:lvl5pPr>
              <a:defRPr>
                <a:latin typeface="Bookman Old Style" panose="020506040505050202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1667CE-1F52-4D9D-A199-7BD1A607BD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296080"/>
          </a:xfrm>
        </p:spPr>
        <p:txBody>
          <a:bodyPr/>
          <a:lstStyle>
            <a:lvl1pPr>
              <a:defRPr>
                <a:latin typeface="Bookman Old Style" panose="02050604050505020204" pitchFamily="18" charset="0"/>
              </a:defRPr>
            </a:lvl1pPr>
            <a:lvl2pPr>
              <a:defRPr>
                <a:latin typeface="Bookman Old Style" panose="02050604050505020204" pitchFamily="18" charset="0"/>
              </a:defRPr>
            </a:lvl2pPr>
            <a:lvl3pPr>
              <a:defRPr>
                <a:latin typeface="Bookman Old Style" panose="02050604050505020204" pitchFamily="18" charset="0"/>
              </a:defRPr>
            </a:lvl3pPr>
            <a:lvl4pPr>
              <a:defRPr>
                <a:latin typeface="Bookman Old Style" panose="02050604050505020204" pitchFamily="18" charset="0"/>
              </a:defRPr>
            </a:lvl4pPr>
            <a:lvl5pPr>
              <a:defRPr>
                <a:latin typeface="Bookman Old Style" panose="020506040505050202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10DBDC4-E0E5-4AF9-8C81-A8AD81AACE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84" r="7727"/>
          <a:stretch/>
        </p:blipFill>
        <p:spPr>
          <a:xfrm>
            <a:off x="6830680" y="6121705"/>
            <a:ext cx="4523120" cy="6935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AA25B3F-B379-4E88-86E0-AD8FD37F8D0B}"/>
              </a:ext>
            </a:extLst>
          </p:cNvPr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40"/>
          <a:stretch/>
        </p:blipFill>
        <p:spPr bwMode="auto">
          <a:xfrm>
            <a:off x="920146" y="6124847"/>
            <a:ext cx="5910534" cy="65269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5DAF1CF-7428-494B-AF10-0F925FD4FEFC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58607030"/>
              </p:ext>
            </p:extLst>
          </p:nvPr>
        </p:nvGraphicFramePr>
        <p:xfrm>
          <a:off x="9462292" y="6439224"/>
          <a:ext cx="1979930" cy="274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075">
                  <a:extLst>
                    <a:ext uri="{9D8B030D-6E8A-4147-A177-3AD203B41FA5}">
                      <a16:colId xmlns:a16="http://schemas.microsoft.com/office/drawing/2014/main" val="3607867774"/>
                    </a:ext>
                  </a:extLst>
                </a:gridCol>
                <a:gridCol w="758190">
                  <a:extLst>
                    <a:ext uri="{9D8B030D-6E8A-4147-A177-3AD203B41FA5}">
                      <a16:colId xmlns:a16="http://schemas.microsoft.com/office/drawing/2014/main" val="4117124283"/>
                    </a:ext>
                  </a:extLst>
                </a:gridCol>
                <a:gridCol w="367030">
                  <a:extLst>
                    <a:ext uri="{9D8B030D-6E8A-4147-A177-3AD203B41FA5}">
                      <a16:colId xmlns:a16="http://schemas.microsoft.com/office/drawing/2014/main" val="2608824085"/>
                    </a:ext>
                  </a:extLst>
                </a:gridCol>
                <a:gridCol w="254635">
                  <a:extLst>
                    <a:ext uri="{9D8B030D-6E8A-4147-A177-3AD203B41FA5}">
                      <a16:colId xmlns:a16="http://schemas.microsoft.com/office/drawing/2014/main" val="338560744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Presentation Template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60371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As of: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b="1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Aug 5, 2022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Page: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8909291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074CDE-B98C-4A71-BA38-9D76260055C0}"/>
              </a:ext>
            </a:extLst>
          </p:cNvPr>
          <p:cNvSpPr txBox="1">
            <a:spLocks/>
          </p:cNvSpPr>
          <p:nvPr userDrawn="1"/>
        </p:nvSpPr>
        <p:spPr>
          <a:xfrm>
            <a:off x="11064820" y="6450098"/>
            <a:ext cx="4140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A6D72F-D5D8-40ED-8A86-6B759318CC63}" type="slidenum">
              <a:rPr lang="en-US" sz="1000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7AAAFD4-3031-C251-236C-92B8EB5A2A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9" t="7923" r="65507"/>
          <a:stretch/>
        </p:blipFill>
        <p:spPr>
          <a:xfrm>
            <a:off x="1466849" y="6207915"/>
            <a:ext cx="1591741" cy="58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055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5CB6B0-A75E-4939-86A7-36245F451189}"/>
              </a:ext>
            </a:extLst>
          </p:cNvPr>
          <p:cNvSpPr/>
          <p:nvPr userDrawn="1"/>
        </p:nvSpPr>
        <p:spPr>
          <a:xfrm>
            <a:off x="-255917" y="-50306"/>
            <a:ext cx="12447917" cy="1740994"/>
          </a:xfrm>
          <a:prstGeom prst="rect">
            <a:avLst/>
          </a:prstGeom>
          <a:solidFill>
            <a:srgbClr val="96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03EF73-A06A-414F-B3EE-1AEA23E64D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  <a:latin typeface="Bookman Old Style" panose="0205060405050502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0A343E-79DD-428D-8619-26D22DFF1C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84" r="8301"/>
          <a:stretch/>
        </p:blipFill>
        <p:spPr>
          <a:xfrm>
            <a:off x="6830680" y="6121705"/>
            <a:ext cx="4340527" cy="6935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1BA03F-55B9-4BAB-BC51-67712B6980A4}"/>
              </a:ext>
            </a:extLst>
          </p:cNvPr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40"/>
          <a:stretch/>
        </p:blipFill>
        <p:spPr bwMode="auto">
          <a:xfrm>
            <a:off x="920146" y="6124847"/>
            <a:ext cx="5910534" cy="65269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35B5BDE-732C-43E9-8620-6527A9FCED2F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590144968"/>
              </p:ext>
            </p:extLst>
          </p:nvPr>
        </p:nvGraphicFramePr>
        <p:xfrm>
          <a:off x="9182651" y="6459838"/>
          <a:ext cx="1979930" cy="274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075">
                  <a:extLst>
                    <a:ext uri="{9D8B030D-6E8A-4147-A177-3AD203B41FA5}">
                      <a16:colId xmlns:a16="http://schemas.microsoft.com/office/drawing/2014/main" val="3607867774"/>
                    </a:ext>
                  </a:extLst>
                </a:gridCol>
                <a:gridCol w="758190">
                  <a:extLst>
                    <a:ext uri="{9D8B030D-6E8A-4147-A177-3AD203B41FA5}">
                      <a16:colId xmlns:a16="http://schemas.microsoft.com/office/drawing/2014/main" val="4117124283"/>
                    </a:ext>
                  </a:extLst>
                </a:gridCol>
                <a:gridCol w="367030">
                  <a:extLst>
                    <a:ext uri="{9D8B030D-6E8A-4147-A177-3AD203B41FA5}">
                      <a16:colId xmlns:a16="http://schemas.microsoft.com/office/drawing/2014/main" val="2608824085"/>
                    </a:ext>
                  </a:extLst>
                </a:gridCol>
                <a:gridCol w="254635">
                  <a:extLst>
                    <a:ext uri="{9D8B030D-6E8A-4147-A177-3AD203B41FA5}">
                      <a16:colId xmlns:a16="http://schemas.microsoft.com/office/drawing/2014/main" val="338560744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Presentation Template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60371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As of: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b="1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Aug 5, 2022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Page: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8909291"/>
                  </a:ext>
                </a:extLst>
              </a:tr>
            </a:tbl>
          </a:graphicData>
        </a:graphic>
      </p:graphicFrame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BE6DCC2-C59F-46CD-8B0A-2E4BF91AA6B2}"/>
              </a:ext>
            </a:extLst>
          </p:cNvPr>
          <p:cNvSpPr txBox="1">
            <a:spLocks/>
          </p:cNvSpPr>
          <p:nvPr userDrawn="1"/>
        </p:nvSpPr>
        <p:spPr>
          <a:xfrm>
            <a:off x="10775729" y="6454417"/>
            <a:ext cx="4140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A6D72F-D5D8-40ED-8A86-6B759318CC63}" type="slidenum">
              <a:rPr lang="en-US" sz="1000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F92C3A-FB84-EE3F-6EA0-03F0C5637C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9" t="7923" r="65507"/>
          <a:stretch/>
        </p:blipFill>
        <p:spPr>
          <a:xfrm>
            <a:off x="1466849" y="6214265"/>
            <a:ext cx="1591741" cy="58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154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B5B3337-857B-4BDE-86D2-386B53A79621}"/>
              </a:ext>
            </a:extLst>
          </p:cNvPr>
          <p:cNvSpPr/>
          <p:nvPr userDrawn="1"/>
        </p:nvSpPr>
        <p:spPr>
          <a:xfrm>
            <a:off x="-255917" y="0"/>
            <a:ext cx="12447917" cy="4546154"/>
          </a:xfrm>
          <a:prstGeom prst="rect">
            <a:avLst/>
          </a:prstGeom>
          <a:solidFill>
            <a:srgbClr val="96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E4C8053-B688-4AE7-907D-86BA490682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84"/>
          <a:stretch/>
        </p:blipFill>
        <p:spPr>
          <a:xfrm>
            <a:off x="6830680" y="6121705"/>
            <a:ext cx="4517367" cy="6935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9BE8722-3716-4492-9692-E96ABE3A98C9}"/>
              </a:ext>
            </a:extLst>
          </p:cNvPr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40"/>
          <a:stretch/>
        </p:blipFill>
        <p:spPr bwMode="auto">
          <a:xfrm>
            <a:off x="920146" y="6124847"/>
            <a:ext cx="5910534" cy="65269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2507BE1-7E47-4482-BBA7-AA52084062E7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602640661"/>
              </p:ext>
            </p:extLst>
          </p:nvPr>
        </p:nvGraphicFramePr>
        <p:xfrm>
          <a:off x="8814388" y="6455764"/>
          <a:ext cx="1979930" cy="274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075">
                  <a:extLst>
                    <a:ext uri="{9D8B030D-6E8A-4147-A177-3AD203B41FA5}">
                      <a16:colId xmlns:a16="http://schemas.microsoft.com/office/drawing/2014/main" val="3607867774"/>
                    </a:ext>
                  </a:extLst>
                </a:gridCol>
                <a:gridCol w="758190">
                  <a:extLst>
                    <a:ext uri="{9D8B030D-6E8A-4147-A177-3AD203B41FA5}">
                      <a16:colId xmlns:a16="http://schemas.microsoft.com/office/drawing/2014/main" val="4117124283"/>
                    </a:ext>
                  </a:extLst>
                </a:gridCol>
                <a:gridCol w="367030">
                  <a:extLst>
                    <a:ext uri="{9D8B030D-6E8A-4147-A177-3AD203B41FA5}">
                      <a16:colId xmlns:a16="http://schemas.microsoft.com/office/drawing/2014/main" val="2608824085"/>
                    </a:ext>
                  </a:extLst>
                </a:gridCol>
                <a:gridCol w="254635">
                  <a:extLst>
                    <a:ext uri="{9D8B030D-6E8A-4147-A177-3AD203B41FA5}">
                      <a16:colId xmlns:a16="http://schemas.microsoft.com/office/drawing/2014/main" val="338560744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Presentation Template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60371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As of: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b="1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Aug 10,2020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Page: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8909291"/>
                  </a:ext>
                </a:extLst>
              </a:tr>
            </a:tbl>
          </a:graphicData>
        </a:graphic>
      </p:graphicFrame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0A849F03-A332-42CE-A4F7-2E0EADAD3EA4}"/>
              </a:ext>
            </a:extLst>
          </p:cNvPr>
          <p:cNvSpPr txBox="1">
            <a:spLocks/>
          </p:cNvSpPr>
          <p:nvPr userDrawn="1"/>
        </p:nvSpPr>
        <p:spPr>
          <a:xfrm>
            <a:off x="10418552" y="6450098"/>
            <a:ext cx="4140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A6D72F-D5D8-40ED-8A86-6B759318CC63}" type="slidenum">
              <a:rPr lang="en-US" sz="1000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AABF0B-B6FD-4545-A72B-3135F7D904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20748" t="18795" r="5180" b="7564"/>
          <a:stretch/>
        </p:blipFill>
        <p:spPr>
          <a:xfrm>
            <a:off x="0" y="-60960"/>
            <a:ext cx="12192000" cy="692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435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35280C1-1489-411E-A38D-E8E6DBE3F24C}"/>
              </a:ext>
            </a:extLst>
          </p:cNvPr>
          <p:cNvSpPr/>
          <p:nvPr userDrawn="1"/>
        </p:nvSpPr>
        <p:spPr>
          <a:xfrm>
            <a:off x="-255916" y="-50306"/>
            <a:ext cx="5439104" cy="2107706"/>
          </a:xfrm>
          <a:prstGeom prst="rect">
            <a:avLst/>
          </a:prstGeom>
          <a:solidFill>
            <a:srgbClr val="96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2F5C7A-5A10-43B1-8DD8-DDAC0292E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chemeClr val="bg1"/>
                </a:solidFill>
                <a:latin typeface="Bookman Old Style" panose="0205060405050502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42268-8690-48F0-83ED-6BDD4FAA7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Bookman Old Style" panose="02050604050505020204" pitchFamily="18" charset="0"/>
              </a:defRPr>
            </a:lvl1pPr>
            <a:lvl2pPr>
              <a:defRPr sz="2800">
                <a:latin typeface="Bookman Old Style" panose="02050604050505020204" pitchFamily="18" charset="0"/>
              </a:defRPr>
            </a:lvl2pPr>
            <a:lvl3pPr>
              <a:defRPr sz="2400">
                <a:latin typeface="Bookman Old Style" panose="02050604050505020204" pitchFamily="18" charset="0"/>
              </a:defRPr>
            </a:lvl3pPr>
            <a:lvl4pPr>
              <a:defRPr sz="2000">
                <a:latin typeface="Bookman Old Style" panose="02050604050505020204" pitchFamily="18" charset="0"/>
              </a:defRPr>
            </a:lvl4pPr>
            <a:lvl5pPr>
              <a:defRPr sz="2000">
                <a:latin typeface="Bookman Old Style" panose="02050604050505020204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055F37C-C99F-41AF-94D1-EA766BC443CC}"/>
              </a:ext>
            </a:extLst>
          </p:cNvPr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93" r="8240"/>
          <a:stretch/>
        </p:blipFill>
        <p:spPr bwMode="auto">
          <a:xfrm>
            <a:off x="5305424" y="6121705"/>
            <a:ext cx="6048376" cy="6526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062DCA-5D02-4EC3-94E6-9FCCF3EB45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Bookman Old Style" panose="02050604050505020204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A123025-CF35-46DA-94D9-8843EC9E6F5F}"/>
              </a:ext>
            </a:extLst>
          </p:cNvPr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40"/>
          <a:stretch/>
        </p:blipFill>
        <p:spPr bwMode="auto">
          <a:xfrm>
            <a:off x="920146" y="6124847"/>
            <a:ext cx="5910534" cy="65269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F561051-7801-415F-BA6A-F3092A279A4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049184216"/>
              </p:ext>
            </p:extLst>
          </p:nvPr>
        </p:nvGraphicFramePr>
        <p:xfrm>
          <a:off x="8814388" y="6455764"/>
          <a:ext cx="1979930" cy="274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075">
                  <a:extLst>
                    <a:ext uri="{9D8B030D-6E8A-4147-A177-3AD203B41FA5}">
                      <a16:colId xmlns:a16="http://schemas.microsoft.com/office/drawing/2014/main" val="3607867774"/>
                    </a:ext>
                  </a:extLst>
                </a:gridCol>
                <a:gridCol w="758190">
                  <a:extLst>
                    <a:ext uri="{9D8B030D-6E8A-4147-A177-3AD203B41FA5}">
                      <a16:colId xmlns:a16="http://schemas.microsoft.com/office/drawing/2014/main" val="4117124283"/>
                    </a:ext>
                  </a:extLst>
                </a:gridCol>
                <a:gridCol w="367030">
                  <a:extLst>
                    <a:ext uri="{9D8B030D-6E8A-4147-A177-3AD203B41FA5}">
                      <a16:colId xmlns:a16="http://schemas.microsoft.com/office/drawing/2014/main" val="2608824085"/>
                    </a:ext>
                  </a:extLst>
                </a:gridCol>
                <a:gridCol w="254635">
                  <a:extLst>
                    <a:ext uri="{9D8B030D-6E8A-4147-A177-3AD203B41FA5}">
                      <a16:colId xmlns:a16="http://schemas.microsoft.com/office/drawing/2014/main" val="338560744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Presentation Template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60371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As of: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b="1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Aug 5, 2022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Page: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8909291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C63031-3624-4286-B50F-FB2777677955}"/>
              </a:ext>
            </a:extLst>
          </p:cNvPr>
          <p:cNvSpPr txBox="1">
            <a:spLocks/>
          </p:cNvSpPr>
          <p:nvPr userDrawn="1"/>
        </p:nvSpPr>
        <p:spPr>
          <a:xfrm>
            <a:off x="10418552" y="6450098"/>
            <a:ext cx="4140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A6D72F-D5D8-40ED-8A86-6B759318CC63}" type="slidenum">
              <a:rPr lang="en-US" sz="1000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ECA384E-C222-4D62-B4A4-2A02A702E442}"/>
              </a:ext>
            </a:extLst>
          </p:cNvPr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40"/>
          <a:stretch/>
        </p:blipFill>
        <p:spPr bwMode="auto">
          <a:xfrm>
            <a:off x="1136650" y="6126048"/>
            <a:ext cx="5844398" cy="65269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A52FA44-0B67-413C-A8CE-27F1997D8FBE}"/>
              </a:ext>
            </a:extLst>
          </p:cNvPr>
          <p:cNvSpPr/>
          <p:nvPr userDrawn="1"/>
        </p:nvSpPr>
        <p:spPr>
          <a:xfrm>
            <a:off x="704850" y="6180214"/>
            <a:ext cx="952500" cy="635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705207D-2C9B-141F-6857-B37FD5879F7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843" y="6246456"/>
            <a:ext cx="500024" cy="50294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723C5B7-7A6B-F957-63BA-E1FCDE71D3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9" t="7923" r="65507"/>
          <a:stretch/>
        </p:blipFill>
        <p:spPr>
          <a:xfrm>
            <a:off x="1657349" y="6204497"/>
            <a:ext cx="1591741" cy="58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667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25F8A5-A392-434F-8C58-95603D7085A3}"/>
              </a:ext>
            </a:extLst>
          </p:cNvPr>
          <p:cNvSpPr/>
          <p:nvPr userDrawn="1"/>
        </p:nvSpPr>
        <p:spPr>
          <a:xfrm>
            <a:off x="-255916" y="-50306"/>
            <a:ext cx="5439104" cy="2107706"/>
          </a:xfrm>
          <a:prstGeom prst="rect">
            <a:avLst/>
          </a:prstGeom>
          <a:solidFill>
            <a:srgbClr val="96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618F05-C9EC-4D76-96DA-55FFBE076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chemeClr val="bg1"/>
                </a:solidFill>
                <a:latin typeface="Bookman Old Style" panose="0205060405050502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922A36-F9B7-4010-8E96-624CA16FDE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F92C17-8901-4CB9-B051-477BB17691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Bookman Old Style" panose="02050604050505020204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221D11C-78FB-4354-AD73-50A9B9AF2CEE}"/>
              </a:ext>
            </a:extLst>
          </p:cNvPr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93" r="8240"/>
          <a:stretch/>
        </p:blipFill>
        <p:spPr bwMode="auto">
          <a:xfrm>
            <a:off x="5305424" y="6121705"/>
            <a:ext cx="6048376" cy="652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93511D9-BF0E-47F0-9471-6EF44EA53FB9}"/>
              </a:ext>
            </a:extLst>
          </p:cNvPr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40"/>
          <a:stretch/>
        </p:blipFill>
        <p:spPr bwMode="auto">
          <a:xfrm>
            <a:off x="920146" y="6124847"/>
            <a:ext cx="5910534" cy="65269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2215EB6-F94A-489C-A058-65516DDAF546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476288346"/>
              </p:ext>
            </p:extLst>
          </p:nvPr>
        </p:nvGraphicFramePr>
        <p:xfrm>
          <a:off x="8814388" y="6455764"/>
          <a:ext cx="1979930" cy="274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075">
                  <a:extLst>
                    <a:ext uri="{9D8B030D-6E8A-4147-A177-3AD203B41FA5}">
                      <a16:colId xmlns:a16="http://schemas.microsoft.com/office/drawing/2014/main" val="3607867774"/>
                    </a:ext>
                  </a:extLst>
                </a:gridCol>
                <a:gridCol w="758190">
                  <a:extLst>
                    <a:ext uri="{9D8B030D-6E8A-4147-A177-3AD203B41FA5}">
                      <a16:colId xmlns:a16="http://schemas.microsoft.com/office/drawing/2014/main" val="4117124283"/>
                    </a:ext>
                  </a:extLst>
                </a:gridCol>
                <a:gridCol w="367030">
                  <a:extLst>
                    <a:ext uri="{9D8B030D-6E8A-4147-A177-3AD203B41FA5}">
                      <a16:colId xmlns:a16="http://schemas.microsoft.com/office/drawing/2014/main" val="2608824085"/>
                    </a:ext>
                  </a:extLst>
                </a:gridCol>
                <a:gridCol w="254635">
                  <a:extLst>
                    <a:ext uri="{9D8B030D-6E8A-4147-A177-3AD203B41FA5}">
                      <a16:colId xmlns:a16="http://schemas.microsoft.com/office/drawing/2014/main" val="338560744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Presentation Template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60371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b="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As of: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b="1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Aug 5, 2022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7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Page: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8909291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5F3F1-8B45-4D78-B082-82D3808260D9}"/>
              </a:ext>
            </a:extLst>
          </p:cNvPr>
          <p:cNvSpPr txBox="1">
            <a:spLocks/>
          </p:cNvSpPr>
          <p:nvPr userDrawn="1"/>
        </p:nvSpPr>
        <p:spPr>
          <a:xfrm>
            <a:off x="10418552" y="6450098"/>
            <a:ext cx="4140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A6D72F-D5D8-40ED-8A86-6B759318CC63}" type="slidenum">
              <a:rPr lang="en-US" sz="1000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311FC33-F90C-ED6E-F50D-633A38AA5C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9" t="7923" r="65507"/>
          <a:stretch/>
        </p:blipFill>
        <p:spPr>
          <a:xfrm>
            <a:off x="1454149" y="6211546"/>
            <a:ext cx="1591741" cy="58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013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7CCF0F-3F45-471D-ACAC-E5B0AD871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09771F-D520-4C00-9BCD-18A7F83DA7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E1BB5-05AE-4E9B-B9F0-714A90E444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61A2A-A924-49B0-9433-0FCD3D5333F9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77FF29-AE11-4062-A8D4-A1CCAF0B57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A08604-D03B-4DB5-86DB-9F09EF2593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6D72F-D5D8-40ED-8A86-6B759318C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2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2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012C8-2D8F-48CA-AE6D-80D45A3DC0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3200" y="2729755"/>
            <a:ext cx="8178800" cy="1855695"/>
          </a:xfrm>
        </p:spPr>
        <p:txBody>
          <a:bodyPr>
            <a:noAutofit/>
          </a:bodyPr>
          <a:lstStyle/>
          <a:p>
            <a:r>
              <a:rPr lang="en-US" sz="5400" dirty="0"/>
              <a:t>TITLE HERE</a:t>
            </a:r>
            <a:br>
              <a:rPr lang="en-US" sz="5400" dirty="0"/>
            </a:br>
            <a:r>
              <a:rPr lang="en-US" sz="2400" b="0" dirty="0">
                <a:solidFill>
                  <a:srgbClr val="FFFF00"/>
                </a:solidFill>
              </a:rPr>
              <a:t>Date</a:t>
            </a:r>
            <a:br>
              <a:rPr lang="en-US" sz="2400" b="0" dirty="0">
                <a:solidFill>
                  <a:srgbClr val="FFFF00"/>
                </a:solidFill>
              </a:rPr>
            </a:br>
            <a:r>
              <a:rPr lang="en-US" sz="2400" b="0" dirty="0">
                <a:solidFill>
                  <a:srgbClr val="FFFF00"/>
                </a:solidFill>
              </a:rPr>
              <a:t>Venue</a:t>
            </a:r>
            <a:endParaRPr lang="en-US" sz="5400" b="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470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96354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CA0ECD41-FDEB-4776-9682-6C55AF428B80}" vid="{334E9C85-F5EE-4E1B-911A-156BDF38C42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SDO 2020 Powerpoint Template</Template>
  <TotalTime>11331</TotalTime>
  <Words>6</Words>
  <Application>Microsoft Office PowerPoint</Application>
  <PresentationFormat>Widescreen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Bookman Old Style</vt:lpstr>
      <vt:lpstr>Calibri</vt:lpstr>
      <vt:lpstr>Calibri Light</vt:lpstr>
      <vt:lpstr>Office Theme</vt:lpstr>
      <vt:lpstr>TITLE HERE Date Venue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Here</dc:title>
  <dc:creator>Jonas Carlo Trillana</dc:creator>
  <cp:lastModifiedBy>Jonas Carlo Trillana</cp:lastModifiedBy>
  <cp:revision>238</cp:revision>
  <cp:lastPrinted>2022-02-02T00:46:22Z</cp:lastPrinted>
  <dcterms:created xsi:type="dcterms:W3CDTF">2020-09-02T06:54:57Z</dcterms:created>
  <dcterms:modified xsi:type="dcterms:W3CDTF">2022-08-05T06:44:04Z</dcterms:modified>
</cp:coreProperties>
</file>